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13"/>
  </p:notesMasterIdLst>
  <p:sldIdLst>
    <p:sldId id="257" r:id="rId6"/>
    <p:sldId id="270" r:id="rId7"/>
    <p:sldId id="273" r:id="rId8"/>
    <p:sldId id="275" r:id="rId9"/>
    <p:sldId id="274" r:id="rId10"/>
    <p:sldId id="276" r:id="rId11"/>
    <p:sldId id="277" r:id="rId1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31081B-638C-4CA7-AF5A-4C06F09020A4}" v="13" dt="2023-12-04T15:07:42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9307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1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ouk De Bock" userId="d91a868a-2525-469f-9c1a-18c2b565d58f" providerId="ADAL" clId="{C431081B-638C-4CA7-AF5A-4C06F09020A4}"/>
    <pc:docChg chg="undo custSel addSld modSld">
      <pc:chgData name="Anouk De Bock" userId="d91a868a-2525-469f-9c1a-18c2b565d58f" providerId="ADAL" clId="{C431081B-638C-4CA7-AF5A-4C06F09020A4}" dt="2023-12-05T11:53:52.568" v="4149" actId="20577"/>
      <pc:docMkLst>
        <pc:docMk/>
      </pc:docMkLst>
      <pc:sldChg chg="modSp mod modNotesTx">
        <pc:chgData name="Anouk De Bock" userId="d91a868a-2525-469f-9c1a-18c2b565d58f" providerId="ADAL" clId="{C431081B-638C-4CA7-AF5A-4C06F09020A4}" dt="2023-12-05T11:53:52.568" v="4149" actId="20577"/>
        <pc:sldMkLst>
          <pc:docMk/>
          <pc:sldMk cId="2323801077" sldId="257"/>
        </pc:sldMkLst>
        <pc:spChg chg="mod">
          <ac:chgData name="Anouk De Bock" userId="d91a868a-2525-469f-9c1a-18c2b565d58f" providerId="ADAL" clId="{C431081B-638C-4CA7-AF5A-4C06F09020A4}" dt="2023-12-01T12:22:56.146" v="1822" actId="20577"/>
          <ac:spMkLst>
            <pc:docMk/>
            <pc:sldMk cId="2323801077" sldId="257"/>
            <ac:spMk id="2" creationId="{6F0C7654-B1F8-CB41-A11C-78EAAE0B4DB9}"/>
          </ac:spMkLst>
        </pc:spChg>
        <pc:spChg chg="mod">
          <ac:chgData name="Anouk De Bock" userId="d91a868a-2525-469f-9c1a-18c2b565d58f" providerId="ADAL" clId="{C431081B-638C-4CA7-AF5A-4C06F09020A4}" dt="2023-12-01T11:32:22.586" v="518" actId="20577"/>
          <ac:spMkLst>
            <pc:docMk/>
            <pc:sldMk cId="2323801077" sldId="257"/>
            <ac:spMk id="3" creationId="{BE59F27B-4FA1-1945-B3AE-2234EB3F591F}"/>
          </ac:spMkLst>
        </pc:spChg>
      </pc:sldChg>
      <pc:sldChg chg="addSp delSp modSp mod modNotesTx">
        <pc:chgData name="Anouk De Bock" userId="d91a868a-2525-469f-9c1a-18c2b565d58f" providerId="ADAL" clId="{C431081B-638C-4CA7-AF5A-4C06F09020A4}" dt="2023-12-05T11:18:45.689" v="3294" actId="20577"/>
        <pc:sldMkLst>
          <pc:docMk/>
          <pc:sldMk cId="1814010216" sldId="270"/>
        </pc:sldMkLst>
        <pc:spChg chg="mod">
          <ac:chgData name="Anouk De Bock" userId="d91a868a-2525-469f-9c1a-18c2b565d58f" providerId="ADAL" clId="{C431081B-638C-4CA7-AF5A-4C06F09020A4}" dt="2023-12-01T11:31:09.895" v="453" actId="20577"/>
          <ac:spMkLst>
            <pc:docMk/>
            <pc:sldMk cId="1814010216" sldId="270"/>
            <ac:spMk id="6" creationId="{E4F6BA22-824F-40FE-A499-CC99B2447BD0}"/>
          </ac:spMkLst>
        </pc:spChg>
        <pc:spChg chg="mod">
          <ac:chgData name="Anouk De Bock" userId="d91a868a-2525-469f-9c1a-18c2b565d58f" providerId="ADAL" clId="{C431081B-638C-4CA7-AF5A-4C06F09020A4}" dt="2023-12-04T10:23:33.917" v="2345" actId="20577"/>
          <ac:spMkLst>
            <pc:docMk/>
            <pc:sldMk cId="1814010216" sldId="270"/>
            <ac:spMk id="7" creationId="{762E6096-A072-4D45-941F-669982616D2D}"/>
          </ac:spMkLst>
        </pc:spChg>
        <pc:picChg chg="mod">
          <ac:chgData name="Anouk De Bock" userId="d91a868a-2525-469f-9c1a-18c2b565d58f" providerId="ADAL" clId="{C431081B-638C-4CA7-AF5A-4C06F09020A4}" dt="2023-12-01T12:05:08.660" v="620" actId="1076"/>
          <ac:picMkLst>
            <pc:docMk/>
            <pc:sldMk cId="1814010216" sldId="270"/>
            <ac:picMk id="8" creationId="{8092A556-020F-3C09-A16E-47895D1CB39F}"/>
          </ac:picMkLst>
        </pc:picChg>
        <pc:picChg chg="add del mod">
          <ac:chgData name="Anouk De Bock" userId="d91a868a-2525-469f-9c1a-18c2b565d58f" providerId="ADAL" clId="{C431081B-638C-4CA7-AF5A-4C06F09020A4}" dt="2023-12-01T11:21:47.395" v="339" actId="478"/>
          <ac:picMkLst>
            <pc:docMk/>
            <pc:sldMk cId="1814010216" sldId="270"/>
            <ac:picMk id="10" creationId="{14818116-F053-ED95-0E5B-F93969B959AF}"/>
          </ac:picMkLst>
        </pc:picChg>
        <pc:picChg chg="add mod">
          <ac:chgData name="Anouk De Bock" userId="d91a868a-2525-469f-9c1a-18c2b565d58f" providerId="ADAL" clId="{C431081B-638C-4CA7-AF5A-4C06F09020A4}" dt="2023-12-01T12:05:13.507" v="622" actId="1076"/>
          <ac:picMkLst>
            <pc:docMk/>
            <pc:sldMk cId="1814010216" sldId="270"/>
            <ac:picMk id="12" creationId="{57770DA9-CA7B-33A0-904E-D77556D1CA96}"/>
          </ac:picMkLst>
        </pc:picChg>
        <pc:picChg chg="add mod">
          <ac:chgData name="Anouk De Bock" userId="d91a868a-2525-469f-9c1a-18c2b565d58f" providerId="ADAL" clId="{C431081B-638C-4CA7-AF5A-4C06F09020A4}" dt="2023-12-01T12:05:15.316" v="623" actId="1076"/>
          <ac:picMkLst>
            <pc:docMk/>
            <pc:sldMk cId="1814010216" sldId="270"/>
            <ac:picMk id="14" creationId="{8703F67E-777D-35B3-C296-A2F8C43EF777}"/>
          </ac:picMkLst>
        </pc:picChg>
        <pc:picChg chg="add mod">
          <ac:chgData name="Anouk De Bock" userId="d91a868a-2525-469f-9c1a-18c2b565d58f" providerId="ADAL" clId="{C431081B-638C-4CA7-AF5A-4C06F09020A4}" dt="2023-12-01T12:05:17.604" v="624" actId="1076"/>
          <ac:picMkLst>
            <pc:docMk/>
            <pc:sldMk cId="1814010216" sldId="270"/>
            <ac:picMk id="16" creationId="{C6B57A8C-D5E9-AA32-8C99-34CC69538653}"/>
          </ac:picMkLst>
        </pc:picChg>
        <pc:picChg chg="add mod">
          <ac:chgData name="Anouk De Bock" userId="d91a868a-2525-469f-9c1a-18c2b565d58f" providerId="ADAL" clId="{C431081B-638C-4CA7-AF5A-4C06F09020A4}" dt="2023-12-01T12:05:11.891" v="621" actId="1076"/>
          <ac:picMkLst>
            <pc:docMk/>
            <pc:sldMk cId="1814010216" sldId="270"/>
            <ac:picMk id="18" creationId="{9774E48B-6975-FCE0-1817-17164BD055E6}"/>
          </ac:picMkLst>
        </pc:picChg>
      </pc:sldChg>
      <pc:sldChg chg="delSp modSp mod modNotesTx">
        <pc:chgData name="Anouk De Bock" userId="d91a868a-2525-469f-9c1a-18c2b565d58f" providerId="ADAL" clId="{C431081B-638C-4CA7-AF5A-4C06F09020A4}" dt="2023-12-05T11:20:44.007" v="3449" actId="20577"/>
        <pc:sldMkLst>
          <pc:docMk/>
          <pc:sldMk cId="1480778807" sldId="273"/>
        </pc:sldMkLst>
        <pc:spChg chg="mod">
          <ac:chgData name="Anouk De Bock" userId="d91a868a-2525-469f-9c1a-18c2b565d58f" providerId="ADAL" clId="{C431081B-638C-4CA7-AF5A-4C06F09020A4}" dt="2023-12-01T12:05:45.099" v="626" actId="14100"/>
          <ac:spMkLst>
            <pc:docMk/>
            <pc:sldMk cId="1480778807" sldId="273"/>
            <ac:spMk id="5" creationId="{3AE4995C-B754-1A83-F49F-3E832E351AA5}"/>
          </ac:spMkLst>
        </pc:spChg>
        <pc:spChg chg="del">
          <ac:chgData name="Anouk De Bock" userId="d91a868a-2525-469f-9c1a-18c2b565d58f" providerId="ADAL" clId="{C431081B-638C-4CA7-AF5A-4C06F09020A4}" dt="2023-12-04T15:38:31.251" v="3288" actId="478"/>
          <ac:spMkLst>
            <pc:docMk/>
            <pc:sldMk cId="1480778807" sldId="273"/>
            <ac:spMk id="7" creationId="{762E6096-A072-4D45-941F-669982616D2D}"/>
          </ac:spMkLst>
        </pc:spChg>
      </pc:sldChg>
      <pc:sldChg chg="modSp mod modNotesTx">
        <pc:chgData name="Anouk De Bock" userId="d91a868a-2525-469f-9c1a-18c2b565d58f" providerId="ADAL" clId="{C431081B-638C-4CA7-AF5A-4C06F09020A4}" dt="2023-12-05T11:28:07.050" v="4138" actId="1076"/>
        <pc:sldMkLst>
          <pc:docMk/>
          <pc:sldMk cId="2623558924" sldId="274"/>
        </pc:sldMkLst>
        <pc:spChg chg="mod">
          <ac:chgData name="Anouk De Bock" userId="d91a868a-2525-469f-9c1a-18c2b565d58f" providerId="ADAL" clId="{C431081B-638C-4CA7-AF5A-4C06F09020A4}" dt="2023-12-05T11:25:22.802" v="4059" actId="20577"/>
          <ac:spMkLst>
            <pc:docMk/>
            <pc:sldMk cId="2623558924" sldId="274"/>
            <ac:spMk id="6" creationId="{E4F6BA22-824F-40FE-A499-CC99B2447BD0}"/>
          </ac:spMkLst>
        </pc:spChg>
        <pc:spChg chg="mod">
          <ac:chgData name="Anouk De Bock" userId="d91a868a-2525-469f-9c1a-18c2b565d58f" providerId="ADAL" clId="{C431081B-638C-4CA7-AF5A-4C06F09020A4}" dt="2023-12-04T10:35:41.542" v="2651" actId="114"/>
          <ac:spMkLst>
            <pc:docMk/>
            <pc:sldMk cId="2623558924" sldId="274"/>
            <ac:spMk id="7" creationId="{762E6096-A072-4D45-941F-669982616D2D}"/>
          </ac:spMkLst>
        </pc:spChg>
        <pc:spChg chg="mod">
          <ac:chgData name="Anouk De Bock" userId="d91a868a-2525-469f-9c1a-18c2b565d58f" providerId="ADAL" clId="{C431081B-638C-4CA7-AF5A-4C06F09020A4}" dt="2023-12-05T11:28:01.725" v="4136" actId="1076"/>
          <ac:spMkLst>
            <pc:docMk/>
            <pc:sldMk cId="2623558924" sldId="274"/>
            <ac:spMk id="15" creationId="{066B5079-1401-A046-8EAC-F50CFFD94311}"/>
          </ac:spMkLst>
        </pc:spChg>
        <pc:spChg chg="mod">
          <ac:chgData name="Anouk De Bock" userId="d91a868a-2525-469f-9c1a-18c2b565d58f" providerId="ADAL" clId="{C431081B-638C-4CA7-AF5A-4C06F09020A4}" dt="2023-12-05T11:28:07.050" v="4138" actId="1076"/>
          <ac:spMkLst>
            <pc:docMk/>
            <pc:sldMk cId="2623558924" sldId="274"/>
            <ac:spMk id="16" creationId="{31C506CC-DC3C-5138-9F3D-83FDB3506695}"/>
          </ac:spMkLst>
        </pc:spChg>
        <pc:spChg chg="mod">
          <ac:chgData name="Anouk De Bock" userId="d91a868a-2525-469f-9c1a-18c2b565d58f" providerId="ADAL" clId="{C431081B-638C-4CA7-AF5A-4C06F09020A4}" dt="2023-12-05T11:28:04.530" v="4137" actId="1076"/>
          <ac:spMkLst>
            <pc:docMk/>
            <pc:sldMk cId="2623558924" sldId="274"/>
            <ac:spMk id="17" creationId="{176573BE-F355-12E2-8619-247E2FB38A2A}"/>
          </ac:spMkLst>
        </pc:spChg>
        <pc:picChg chg="mod">
          <ac:chgData name="Anouk De Bock" userId="d91a868a-2525-469f-9c1a-18c2b565d58f" providerId="ADAL" clId="{C431081B-638C-4CA7-AF5A-4C06F09020A4}" dt="2023-12-04T10:34:40.931" v="2561" actId="14100"/>
          <ac:picMkLst>
            <pc:docMk/>
            <pc:sldMk cId="2623558924" sldId="274"/>
            <ac:picMk id="12" creationId="{21FF6767-FEA3-FD47-8AAC-B5C5EBB1C5A8}"/>
          </ac:picMkLst>
        </pc:picChg>
        <pc:picChg chg="mod">
          <ac:chgData name="Anouk De Bock" userId="d91a868a-2525-469f-9c1a-18c2b565d58f" providerId="ADAL" clId="{C431081B-638C-4CA7-AF5A-4C06F09020A4}" dt="2023-12-04T10:34:29.476" v="2558" actId="14100"/>
          <ac:picMkLst>
            <pc:docMk/>
            <pc:sldMk cId="2623558924" sldId="274"/>
            <ac:picMk id="14" creationId="{50F64451-E4F7-F2AF-01CF-411B6DB2A645}"/>
          </ac:picMkLst>
        </pc:picChg>
      </pc:sldChg>
      <pc:sldChg chg="addSp modSp mod modNotesTx">
        <pc:chgData name="Anouk De Bock" userId="d91a868a-2525-469f-9c1a-18c2b565d58f" providerId="ADAL" clId="{C431081B-638C-4CA7-AF5A-4C06F09020A4}" dt="2023-12-05T11:28:36.818" v="4148" actId="20577"/>
        <pc:sldMkLst>
          <pc:docMk/>
          <pc:sldMk cId="3547941857" sldId="275"/>
        </pc:sldMkLst>
        <pc:spChg chg="mod">
          <ac:chgData name="Anouk De Bock" userId="d91a868a-2525-469f-9c1a-18c2b565d58f" providerId="ADAL" clId="{C431081B-638C-4CA7-AF5A-4C06F09020A4}" dt="2023-12-01T12:16:50.820" v="884" actId="20577"/>
          <ac:spMkLst>
            <pc:docMk/>
            <pc:sldMk cId="3547941857" sldId="275"/>
            <ac:spMk id="6" creationId="{E4F6BA22-824F-40FE-A499-CC99B2447BD0}"/>
          </ac:spMkLst>
        </pc:spChg>
        <pc:spChg chg="mod">
          <ac:chgData name="Anouk De Bock" userId="d91a868a-2525-469f-9c1a-18c2b565d58f" providerId="ADAL" clId="{C431081B-638C-4CA7-AF5A-4C06F09020A4}" dt="2023-12-04T11:21:16.039" v="2920" actId="20577"/>
          <ac:spMkLst>
            <pc:docMk/>
            <pc:sldMk cId="3547941857" sldId="275"/>
            <ac:spMk id="7" creationId="{762E6096-A072-4D45-941F-669982616D2D}"/>
          </ac:spMkLst>
        </pc:spChg>
        <pc:spChg chg="mod">
          <ac:chgData name="Anouk De Bock" userId="d91a868a-2525-469f-9c1a-18c2b565d58f" providerId="ADAL" clId="{C431081B-638C-4CA7-AF5A-4C06F09020A4}" dt="2023-12-04T10:41:39.261" v="2741" actId="20577"/>
          <ac:spMkLst>
            <pc:docMk/>
            <pc:sldMk cId="3547941857" sldId="275"/>
            <ac:spMk id="18" creationId="{B5791755-0953-729A-83A0-1A49D42D8A15}"/>
          </ac:spMkLst>
        </pc:spChg>
        <pc:spChg chg="mod">
          <ac:chgData name="Anouk De Bock" userId="d91a868a-2525-469f-9c1a-18c2b565d58f" providerId="ADAL" clId="{C431081B-638C-4CA7-AF5A-4C06F09020A4}" dt="2023-12-04T12:39:34.894" v="3253" actId="20577"/>
          <ac:spMkLst>
            <pc:docMk/>
            <pc:sldMk cId="3547941857" sldId="275"/>
            <ac:spMk id="19" creationId="{30A91877-9C8E-AD13-629C-5576B2E41577}"/>
          </ac:spMkLst>
        </pc:spChg>
        <pc:spChg chg="add mod">
          <ac:chgData name="Anouk De Bock" userId="d91a868a-2525-469f-9c1a-18c2b565d58f" providerId="ADAL" clId="{C431081B-638C-4CA7-AF5A-4C06F09020A4}" dt="2023-12-04T12:56:07.475" v="3255" actId="1076"/>
          <ac:spMkLst>
            <pc:docMk/>
            <pc:sldMk cId="3547941857" sldId="275"/>
            <ac:spMk id="20" creationId="{6492F08C-A5AB-DFC0-9E90-9B6EEC584033}"/>
          </ac:spMkLst>
        </pc:spChg>
        <pc:spChg chg="add mod">
          <ac:chgData name="Anouk De Bock" userId="d91a868a-2525-469f-9c1a-18c2b565d58f" providerId="ADAL" clId="{C431081B-638C-4CA7-AF5A-4C06F09020A4}" dt="2023-12-04T15:17:54.626" v="3287" actId="14100"/>
          <ac:spMkLst>
            <pc:docMk/>
            <pc:sldMk cId="3547941857" sldId="275"/>
            <ac:spMk id="21" creationId="{0D8C517E-4921-7718-AD0B-C99E431BD252}"/>
          </ac:spMkLst>
        </pc:spChg>
        <pc:spChg chg="add mod">
          <ac:chgData name="Anouk De Bock" userId="d91a868a-2525-469f-9c1a-18c2b565d58f" providerId="ADAL" clId="{C431081B-638C-4CA7-AF5A-4C06F09020A4}" dt="2023-12-01T12:33:56.537" v="2328" actId="1076"/>
          <ac:spMkLst>
            <pc:docMk/>
            <pc:sldMk cId="3547941857" sldId="275"/>
            <ac:spMk id="22" creationId="{A8BF4380-19B4-5B7A-3AF7-EF878E26F72F}"/>
          </ac:spMkLst>
        </pc:spChg>
        <pc:picChg chg="mod">
          <ac:chgData name="Anouk De Bock" userId="d91a868a-2525-469f-9c1a-18c2b565d58f" providerId="ADAL" clId="{C431081B-638C-4CA7-AF5A-4C06F09020A4}" dt="2023-12-04T12:37:35.804" v="3217" actId="1076"/>
          <ac:picMkLst>
            <pc:docMk/>
            <pc:sldMk cId="3547941857" sldId="275"/>
            <ac:picMk id="12" creationId="{5252041B-B46E-8982-0D93-76BE47E6E00D}"/>
          </ac:picMkLst>
        </pc:picChg>
        <pc:picChg chg="mod">
          <ac:chgData name="Anouk De Bock" userId="d91a868a-2525-469f-9c1a-18c2b565d58f" providerId="ADAL" clId="{C431081B-638C-4CA7-AF5A-4C06F09020A4}" dt="2023-12-05T07:36:25.716" v="3289" actId="1076"/>
          <ac:picMkLst>
            <pc:docMk/>
            <pc:sldMk cId="3547941857" sldId="275"/>
            <ac:picMk id="16" creationId="{9AD2424F-FB3A-C457-650A-91820D7689A5}"/>
          </ac:picMkLst>
        </pc:picChg>
        <pc:picChg chg="mod">
          <ac:chgData name="Anouk De Bock" userId="d91a868a-2525-469f-9c1a-18c2b565d58f" providerId="ADAL" clId="{C431081B-638C-4CA7-AF5A-4C06F09020A4}" dt="2023-12-01T11:28:59.747" v="435" actId="1076"/>
          <ac:picMkLst>
            <pc:docMk/>
            <pc:sldMk cId="3547941857" sldId="275"/>
            <ac:picMk id="17" creationId="{FC74DE40-5E31-F641-64E0-89F4A3ACAA80}"/>
          </ac:picMkLst>
        </pc:picChg>
      </pc:sldChg>
      <pc:sldChg chg="addSp modSp mod modNotesTx">
        <pc:chgData name="Anouk De Bock" userId="d91a868a-2525-469f-9c1a-18c2b565d58f" providerId="ADAL" clId="{C431081B-638C-4CA7-AF5A-4C06F09020A4}" dt="2023-12-05T11:24:07.781" v="4029" actId="20577"/>
        <pc:sldMkLst>
          <pc:docMk/>
          <pc:sldMk cId="3451923068" sldId="276"/>
        </pc:sldMkLst>
        <pc:spChg chg="mod">
          <ac:chgData name="Anouk De Bock" userId="d91a868a-2525-469f-9c1a-18c2b565d58f" providerId="ADAL" clId="{C431081B-638C-4CA7-AF5A-4C06F09020A4}" dt="2023-12-04T13:15:35.560" v="3262" actId="20577"/>
          <ac:spMkLst>
            <pc:docMk/>
            <pc:sldMk cId="3451923068" sldId="276"/>
            <ac:spMk id="7" creationId="{762E6096-A072-4D45-941F-669982616D2D}"/>
          </ac:spMkLst>
        </pc:spChg>
        <pc:picChg chg="add mod">
          <ac:chgData name="Anouk De Bock" userId="d91a868a-2525-469f-9c1a-18c2b565d58f" providerId="ADAL" clId="{C431081B-638C-4CA7-AF5A-4C06F09020A4}" dt="2023-12-04T10:25:08.832" v="2381" actId="1035"/>
          <ac:picMkLst>
            <pc:docMk/>
            <pc:sldMk cId="3451923068" sldId="276"/>
            <ac:picMk id="4" creationId="{15D2E2B7-CB92-BA52-114E-4F1E67754E0E}"/>
          </ac:picMkLst>
        </pc:picChg>
      </pc:sldChg>
      <pc:sldChg chg="addSp delSp modSp add mod">
        <pc:chgData name="Anouk De Bock" userId="d91a868a-2525-469f-9c1a-18c2b565d58f" providerId="ADAL" clId="{C431081B-638C-4CA7-AF5A-4C06F09020A4}" dt="2023-12-04T10:58:43.562" v="2904" actId="20577"/>
        <pc:sldMkLst>
          <pc:docMk/>
          <pc:sldMk cId="2939874268" sldId="277"/>
        </pc:sldMkLst>
        <pc:spChg chg="mod">
          <ac:chgData name="Anouk De Bock" userId="d91a868a-2525-469f-9c1a-18c2b565d58f" providerId="ADAL" clId="{C431081B-638C-4CA7-AF5A-4C06F09020A4}" dt="2023-12-01T12:25:58.577" v="2092" actId="20577"/>
          <ac:spMkLst>
            <pc:docMk/>
            <pc:sldMk cId="2939874268" sldId="277"/>
            <ac:spMk id="6" creationId="{E4F6BA22-824F-40FE-A499-CC99B2447BD0}"/>
          </ac:spMkLst>
        </pc:spChg>
        <pc:spChg chg="mod">
          <ac:chgData name="Anouk De Bock" userId="d91a868a-2525-469f-9c1a-18c2b565d58f" providerId="ADAL" clId="{C431081B-638C-4CA7-AF5A-4C06F09020A4}" dt="2023-12-04T10:58:43.562" v="2904" actId="20577"/>
          <ac:spMkLst>
            <pc:docMk/>
            <pc:sldMk cId="2939874268" sldId="277"/>
            <ac:spMk id="7" creationId="{762E6096-A072-4D45-941F-669982616D2D}"/>
          </ac:spMkLst>
        </pc:spChg>
        <pc:picChg chg="del">
          <ac:chgData name="Anouk De Bock" userId="d91a868a-2525-469f-9c1a-18c2b565d58f" providerId="ADAL" clId="{C431081B-638C-4CA7-AF5A-4C06F09020A4}" dt="2023-12-01T12:23:32.644" v="1824" actId="478"/>
          <ac:picMkLst>
            <pc:docMk/>
            <pc:sldMk cId="2939874268" sldId="277"/>
            <ac:picMk id="4" creationId="{15D2E2B7-CB92-BA52-114E-4F1E67754E0E}"/>
          </ac:picMkLst>
        </pc:picChg>
        <pc:picChg chg="add del mod">
          <ac:chgData name="Anouk De Bock" userId="d91a868a-2525-469f-9c1a-18c2b565d58f" providerId="ADAL" clId="{C431081B-638C-4CA7-AF5A-4C06F09020A4}" dt="2023-12-04T10:37:41.616" v="2686" actId="478"/>
          <ac:picMkLst>
            <pc:docMk/>
            <pc:sldMk cId="2939874268" sldId="277"/>
            <ac:picMk id="5" creationId="{C8CC5BAD-C7AC-80F0-3B6A-DB9ACE6325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F236F-1D99-439D-AB8A-9780E1699E68}" type="datetimeFigureOut">
              <a:rPr lang="nl-BE" smtClean="0"/>
              <a:t>5/12/2023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9F48B-C02D-4012-9CEB-495623A702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634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engineering/plant-speci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topics/earth-and-planetary-sciences/seasonalit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18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benefits depend mainly on the amount of leaves in the canopy, where the higher the amount of leaves, the higher the benefits. The total leaf area is expressed in a vegetation index, namely the leaf area index, and this is an important parameter to measure in green facades since we want to be able to quantify these benefits.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373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ElsevierGulliver"/>
              </a:rPr>
              <a:t>The LAI is dynamic parameter and subject to change due to variations in internal and external factors such </a:t>
            </a:r>
            <a:r>
              <a:rPr lang="en-US" sz="1000" b="0" i="0" kern="1200" dirty="0">
                <a:solidFill>
                  <a:srgbClr val="1F1F1F"/>
                </a:solidFill>
                <a:effectLst/>
                <a:latin typeface="ElsevierGulliver"/>
                <a:ea typeface="+mn-ea"/>
                <a:cs typeface="+mn-cs"/>
              </a:rPr>
              <a:t>as </a:t>
            </a:r>
            <a:r>
              <a:rPr lang="en-US" sz="1000" b="0" i="0" u="none" kern="1200" dirty="0">
                <a:solidFill>
                  <a:srgbClr val="1F1F1F"/>
                </a:solidFill>
                <a:effectLst/>
                <a:latin typeface="ElsevierGulliver"/>
                <a:ea typeface="+mn-ea"/>
                <a:cs typeface="+mn-cs"/>
                <a:hlinkClick r:id="rId3" tooltip="Learn more about plant species from ScienceDirect's AI-generated Topic Pag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plant species</a:t>
            </a:r>
            <a:r>
              <a:rPr lang="en-US" sz="1000" b="0" i="0" u="none" kern="1200" dirty="0">
                <a:solidFill>
                  <a:srgbClr val="1F1F1F"/>
                </a:solidFill>
                <a:effectLst/>
                <a:latin typeface="ElsevierGulliver"/>
                <a:ea typeface="+mn-ea"/>
                <a:cs typeface="+mn-cs"/>
              </a:rPr>
              <a:t> type, </a:t>
            </a:r>
            <a:r>
              <a:rPr lang="en-US" sz="1000" b="0" i="0" u="none" kern="1200" dirty="0">
                <a:solidFill>
                  <a:srgbClr val="1F1F1F"/>
                </a:solidFill>
                <a:effectLst/>
                <a:latin typeface="ElsevierGulliver"/>
                <a:ea typeface="+mn-ea"/>
                <a:cs typeface="+mn-cs"/>
                <a:hlinkClick r:id="rId4" tooltip="Learn more about seasonality from ScienceDirect's AI-generated Topic Pag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seasonality</a:t>
            </a:r>
            <a:r>
              <a:rPr lang="en-US" sz="1000" b="0" i="0" kern="1200" dirty="0">
                <a:solidFill>
                  <a:srgbClr val="1F1F1F"/>
                </a:solidFill>
                <a:effectLst/>
                <a:latin typeface="ElsevierGulliver"/>
                <a:ea typeface="+mn-ea"/>
                <a:cs typeface="+mn-cs"/>
              </a:rPr>
              <a:t>, orientation, nutrient availability, diseases, etc.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ElsevierGulliver"/>
              </a:rPr>
              <a:t>Therefore it is important to monitor this parameter in time.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9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63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93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386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9F48B-C02D-4012-9CEB-495623A7028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473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noProof="0" dirty="0"/>
              <a:t>Klik om de stijl van de titel te bewerken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nl-BE" noProof="0" dirty="0"/>
              <a:t>Eerste niveau</a:t>
            </a:r>
          </a:p>
          <a:p>
            <a:pPr lvl="1"/>
            <a:r>
              <a:rPr lang="nl-BE" noProof="0" dirty="0"/>
              <a:t>Tweede niveau</a:t>
            </a:r>
          </a:p>
          <a:p>
            <a:pPr lvl="2"/>
            <a:r>
              <a:rPr lang="nl-BE" noProof="0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endParaRPr lang="nl-BE" noProof="0" dirty="0"/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pictogram om witte afbeelding (</a:t>
            </a:r>
            <a:r>
              <a:rPr lang="nl-NL" noProof="0" dirty="0" err="1"/>
              <a:t>png</a:t>
            </a:r>
            <a:r>
              <a:rPr lang="nl-NL" noProof="0" dirty="0"/>
              <a:t>) toe te voegen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Project titel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van de mastertitel te 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nl-NL" dirty="0"/>
              <a:t>Klik op het pictogram als u een object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van de mastertitel te bewerken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dirty="0"/>
              <a:t>Klik op het pictogram als u een object wilt toevoegen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 dirty="0"/>
              <a:t>Klik om titel te bewerken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nl-NL" noProof="0" dirty="0"/>
              <a:t>Klik om de stijl van de ondertitel te bewerken</a:t>
            </a:r>
          </a:p>
        </p:txBody>
      </p:sp>
      <p:pic>
        <p:nvPicPr>
          <p:cNvPr id="15" name="Afbeelding 6">
            <a:extLst>
              <a:ext uri="{FF2B5EF4-FFF2-40B4-BE49-F238E27FC236}">
                <a16:creationId xmlns:a16="http://schemas.microsoft.com/office/drawing/2014/main" id="{82300F35-549D-4831-B3EC-742E604C60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3058" y="1309963"/>
            <a:ext cx="286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noProof="0" dirty="0"/>
              <a:t>Klik om titel te bewerken</a:t>
            </a:r>
            <a:endParaRPr lang="nl-BE" noProof="0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nl-NL" noProof="0" dirty="0"/>
              <a:t>Klik om de stijl van de ondertitel te bewerken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190F07C6-25EA-4865-8C79-B703AC72B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49522"/>
            <a:ext cx="904110" cy="2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afbeelding toe te voegen</a:t>
            </a:r>
          </a:p>
        </p:txBody>
      </p:sp>
      <p:pic>
        <p:nvPicPr>
          <p:cNvPr id="13" name="Afbeelding 5">
            <a:extLst>
              <a:ext uri="{FF2B5EF4-FFF2-40B4-BE49-F238E27FC236}">
                <a16:creationId xmlns:a16="http://schemas.microsoft.com/office/drawing/2014/main" id="{8D853573-DA76-4283-B6A5-4E87FA6B7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49522"/>
            <a:ext cx="904110" cy="2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afbeelding toe te voegen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BE" noProof="0" dirty="0"/>
              <a:t>Voornaam Naam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afbeelding toe te voegen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BE" noProof="0" dirty="0"/>
              <a:t>Voornaam Naam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Quote</a:t>
            </a:r>
          </a:p>
        </p:txBody>
      </p:sp>
      <p:pic>
        <p:nvPicPr>
          <p:cNvPr id="15" name="Afbeelding 5">
            <a:extLst>
              <a:ext uri="{FF2B5EF4-FFF2-40B4-BE49-F238E27FC236}">
                <a16:creationId xmlns:a16="http://schemas.microsoft.com/office/drawing/2014/main" id="{E78E5DBB-2BEC-4F3A-8D82-0E70D457CF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49522"/>
            <a:ext cx="904110" cy="2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Klik om stijl te bewerken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BE" noProof="0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Voornaam Naam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nl-BE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nl-BE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F36E4DA-4EAC-4628-AFAA-A3E15D918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0" name="Afbeelding 9">
            <a:extLst>
              <a:ext uri="{FF2B5EF4-FFF2-40B4-BE49-F238E27FC236}">
                <a16:creationId xmlns:a16="http://schemas.microsoft.com/office/drawing/2014/main" id="{61CD65B0-A4C5-46B4-B022-9BDC1D925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48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 dirty="0"/>
              <a:t>Klik om stijl te bewerken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Inhoud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8A34CC7-3BB7-4248-9AAF-B9C7A9FBB51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186439 w 3338512"/>
              <a:gd name="connsiteY1" fmla="*/ 0 h 5616575"/>
              <a:gd name="connsiteX2" fmla="*/ 25967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596742 w 3338512"/>
              <a:gd name="connsiteY5" fmla="*/ 5616000 h 5616575"/>
              <a:gd name="connsiteX6" fmla="*/ 2596742 w 3338512"/>
              <a:gd name="connsiteY6" fmla="*/ 5616575 h 5616575"/>
              <a:gd name="connsiteX7" fmla="*/ 253304 w 3338512"/>
              <a:gd name="connsiteY7" fmla="*/ 5616575 h 5616575"/>
              <a:gd name="connsiteX8" fmla="*/ 202263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186439" y="0"/>
                </a:lnTo>
                <a:lnTo>
                  <a:pt x="25967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596742" y="561600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 dirty="0"/>
              <a:t>Klik</a:t>
            </a:r>
            <a:r>
              <a:rPr lang="nl-BE" dirty="0"/>
              <a:t> om stijl te bewerken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nl-BE" dirty="0"/>
              <a:t>Inhoud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dirty="0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BE" noProof="0"/>
              <a:t>Klik op het pictogram om een afbeelding toe te voegen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witte afbeelding toe </a:t>
            </a:r>
            <a:r>
              <a:rPr lang="nl-NL" noProof="0" dirty="0" err="1"/>
              <a:t>tevoegen</a:t>
            </a:r>
            <a:r>
              <a:rPr lang="nl-NL" noProof="0" dirty="0"/>
              <a:t> (</a:t>
            </a:r>
            <a:r>
              <a:rPr lang="nl-NL" noProof="0" dirty="0" err="1"/>
              <a:t>png</a:t>
            </a:r>
            <a:r>
              <a:rPr lang="nl-NL" noProof="0" dirty="0"/>
              <a:t>)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witte afbeelding toe </a:t>
            </a:r>
            <a:r>
              <a:rPr lang="nl-NL" noProof="0" dirty="0" err="1"/>
              <a:t>tevoegen</a:t>
            </a:r>
            <a:r>
              <a:rPr lang="nl-NL" noProof="0" dirty="0"/>
              <a:t> (</a:t>
            </a:r>
            <a:r>
              <a:rPr lang="nl-NL" noProof="0" dirty="0" err="1"/>
              <a:t>png</a:t>
            </a:r>
            <a:r>
              <a:rPr lang="nl-NL" noProof="0" dirty="0"/>
              <a:t>)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nl-NL" noProof="0" dirty="0"/>
              <a:t>Klik op het pictogram om een witte afbeelding toe </a:t>
            </a:r>
            <a:r>
              <a:rPr lang="nl-NL" noProof="0" dirty="0" err="1"/>
              <a:t>tevoegen</a:t>
            </a:r>
            <a:r>
              <a:rPr lang="nl-NL" noProof="0" dirty="0"/>
              <a:t> (</a:t>
            </a:r>
            <a:r>
              <a:rPr lang="nl-NL" noProof="0" dirty="0" err="1"/>
              <a:t>png</a:t>
            </a:r>
            <a:r>
              <a:rPr lang="nl-NL" noProof="0" dirty="0"/>
              <a:t>)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 dirty="0"/>
              <a:t>Ondertitel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BB0C09-C793-44D9-9351-DBCCE5065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van de mastertitel te bewerken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5784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53064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 dirty="0"/>
              <a:t>Ondertitel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1713" y="1578459"/>
            <a:ext cx="53064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BE" noProof="0"/>
              <a:t>Ondertitel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53064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61713" y="2122223"/>
            <a:ext cx="53064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nl-BE" noProof="0"/>
              <a:t>Inhoud</a:t>
            </a:r>
          </a:p>
          <a:p>
            <a:pPr lvl="1"/>
            <a:r>
              <a:rPr lang="nl-BE" noProof="0"/>
              <a:t>Second level</a:t>
            </a:r>
          </a:p>
          <a:p>
            <a:pPr lvl="2"/>
            <a:r>
              <a:rPr lang="nl-BE" noProof="0"/>
              <a:t>Third level</a:t>
            </a:r>
          </a:p>
          <a:p>
            <a:pPr lvl="3"/>
            <a:r>
              <a:rPr lang="nl-BE" noProof="0"/>
              <a:t>Fourth level</a:t>
            </a:r>
          </a:p>
          <a:p>
            <a:pPr lvl="4"/>
            <a:r>
              <a:rPr lang="nl-BE" noProof="0"/>
              <a:t>Fifth level</a:t>
            </a:r>
          </a:p>
          <a:p>
            <a:pPr lvl="4"/>
            <a:endParaRPr lang="nl-BE" noProof="0"/>
          </a:p>
          <a:p>
            <a:pPr lvl="1"/>
            <a:endParaRPr lang="nl-BE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BB0C09-C793-44D9-9351-DBCCE5065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van de mastertitel te bewerken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5741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BE" noProof="0" dirty="0"/>
              <a:t>Klik om de stijl van de mastertitel te bewerken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F1188F21-4303-4A21-AA08-4AB740C485D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6400" y="6449522"/>
            <a:ext cx="904110" cy="2271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ouk.debock@uantwerpen.b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Casy</a:t>
            </a:r>
            <a:r>
              <a:rPr lang="nl-BE" dirty="0"/>
              <a:t> </a:t>
            </a:r>
            <a:r>
              <a:rPr lang="nl-BE" dirty="0" err="1"/>
              <a:t>study</a:t>
            </a:r>
            <a:r>
              <a:rPr lang="nl-BE" dirty="0"/>
              <a:t>: </a:t>
            </a:r>
            <a:r>
              <a:rPr lang="nl-BE" dirty="0" err="1"/>
              <a:t>Leaf</a:t>
            </a:r>
            <a:r>
              <a:rPr lang="nl-BE" dirty="0"/>
              <a:t> area index of green </a:t>
            </a:r>
            <a:r>
              <a:rPr lang="nl-BE" dirty="0" err="1"/>
              <a:t>facades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5-Digital Image Processing </a:t>
            </a:r>
          </a:p>
          <a:p>
            <a:r>
              <a:rPr lang="nl-BE" sz="2000" dirty="0"/>
              <a:t>Anouk De Bock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/>
              <a:t>Green </a:t>
            </a:r>
            <a:r>
              <a:rPr lang="nl-BE" noProof="0" dirty="0" err="1"/>
              <a:t>facades</a:t>
            </a:r>
            <a:r>
              <a:rPr lang="nl-BE" noProof="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2E6096-A072-4D45-941F-669982616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" y="1516380"/>
            <a:ext cx="6530891" cy="4720907"/>
          </a:xfrm>
        </p:spPr>
        <p:txBody>
          <a:bodyPr/>
          <a:lstStyle/>
          <a:p>
            <a:r>
              <a:rPr lang="nl-BE" sz="2400" dirty="0" err="1"/>
              <a:t>Innovative</a:t>
            </a:r>
            <a:r>
              <a:rPr lang="nl-BE" sz="2400" dirty="0"/>
              <a:t> way </a:t>
            </a:r>
            <a:r>
              <a:rPr lang="nl-BE" sz="2400" dirty="0" err="1"/>
              <a:t>to</a:t>
            </a:r>
            <a:r>
              <a:rPr lang="nl-BE" sz="2400" dirty="0"/>
              <a:t> introduce more green in </a:t>
            </a:r>
            <a:r>
              <a:rPr lang="nl-BE" sz="2400" dirty="0" err="1"/>
              <a:t>cities</a:t>
            </a:r>
            <a:r>
              <a:rPr lang="nl-BE" sz="2400" dirty="0"/>
              <a:t> </a:t>
            </a:r>
          </a:p>
          <a:p>
            <a:r>
              <a:rPr lang="nl-BE" sz="2400" dirty="0"/>
              <a:t>Benefits  </a:t>
            </a:r>
          </a:p>
          <a:p>
            <a:pPr lvl="1"/>
            <a:r>
              <a:rPr lang="nl-BE" sz="2000" dirty="0" err="1"/>
              <a:t>Thermal</a:t>
            </a:r>
            <a:r>
              <a:rPr lang="nl-BE" sz="2000" dirty="0"/>
              <a:t> </a:t>
            </a:r>
            <a:r>
              <a:rPr lang="nl-BE" sz="2000" dirty="0" err="1"/>
              <a:t>cooling</a:t>
            </a:r>
            <a:r>
              <a:rPr lang="nl-BE" sz="2000" dirty="0"/>
              <a:t> </a:t>
            </a:r>
          </a:p>
          <a:p>
            <a:pPr lvl="1"/>
            <a:r>
              <a:rPr lang="nl-BE" sz="2000" dirty="0" err="1"/>
              <a:t>Capturing</a:t>
            </a:r>
            <a:r>
              <a:rPr lang="nl-BE" sz="2000" dirty="0"/>
              <a:t> fine </a:t>
            </a:r>
            <a:r>
              <a:rPr lang="nl-BE" sz="2000" dirty="0" err="1"/>
              <a:t>dust</a:t>
            </a:r>
            <a:r>
              <a:rPr lang="nl-BE" sz="2000" dirty="0"/>
              <a:t> </a:t>
            </a:r>
          </a:p>
          <a:p>
            <a:pPr lvl="1"/>
            <a:r>
              <a:rPr lang="nl-BE" sz="2000" dirty="0" err="1"/>
              <a:t>Noise</a:t>
            </a:r>
            <a:r>
              <a:rPr lang="nl-BE" sz="2000" dirty="0"/>
              <a:t> </a:t>
            </a:r>
            <a:r>
              <a:rPr lang="nl-BE" sz="2000" dirty="0" err="1"/>
              <a:t>reduction</a:t>
            </a:r>
            <a:r>
              <a:rPr lang="nl-BE" sz="2000" dirty="0"/>
              <a:t> </a:t>
            </a:r>
          </a:p>
          <a:p>
            <a:pPr lvl="1"/>
            <a:r>
              <a:rPr lang="nl-BE" sz="2000" dirty="0" err="1"/>
              <a:t>Biodiversity</a:t>
            </a:r>
            <a:r>
              <a:rPr lang="nl-BE" sz="2000" dirty="0"/>
              <a:t> 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BE" sz="2400" dirty="0">
                <a:sym typeface="Wingdings" panose="05000000000000000000" pitchFamily="2" charset="2"/>
              </a:rPr>
              <a:t>Benefits </a:t>
            </a:r>
            <a:r>
              <a:rPr lang="nl-BE" sz="2400" dirty="0" err="1">
                <a:sym typeface="Wingdings" panose="05000000000000000000" pitchFamily="2" charset="2"/>
              </a:rPr>
              <a:t>related</a:t>
            </a:r>
            <a:r>
              <a:rPr lang="nl-BE" sz="2400" dirty="0">
                <a:sym typeface="Wingdings" panose="05000000000000000000" pitchFamily="2" charset="2"/>
              </a:rPr>
              <a:t> </a:t>
            </a:r>
            <a:r>
              <a:rPr lang="nl-BE" sz="2400" dirty="0" err="1">
                <a:sym typeface="Wingdings" panose="05000000000000000000" pitchFamily="2" charset="2"/>
              </a:rPr>
              <a:t>to</a:t>
            </a:r>
            <a:r>
              <a:rPr lang="nl-BE" sz="2400" dirty="0">
                <a:sym typeface="Wingdings" panose="05000000000000000000" pitchFamily="2" charset="2"/>
              </a:rPr>
              <a:t> </a:t>
            </a:r>
            <a:r>
              <a:rPr lang="nl-BE" sz="2400" dirty="0" err="1">
                <a:sym typeface="Wingdings" panose="05000000000000000000" pitchFamily="2" charset="2"/>
              </a:rPr>
              <a:t>the</a:t>
            </a:r>
            <a:r>
              <a:rPr lang="nl-BE" sz="2400" dirty="0">
                <a:sym typeface="Wingdings" panose="05000000000000000000" pitchFamily="2" charset="2"/>
              </a:rPr>
              <a:t> </a:t>
            </a:r>
            <a:r>
              <a:rPr lang="nl-BE" sz="2400" dirty="0" err="1">
                <a:sym typeface="Wingdings" panose="05000000000000000000" pitchFamily="2" charset="2"/>
              </a:rPr>
              <a:t>total</a:t>
            </a:r>
            <a:r>
              <a:rPr lang="nl-BE" sz="2400" dirty="0">
                <a:sym typeface="Wingdings" panose="05000000000000000000" pitchFamily="2" charset="2"/>
              </a:rPr>
              <a:t> </a:t>
            </a:r>
            <a:r>
              <a:rPr lang="nl-BE" sz="2400" dirty="0" err="1">
                <a:sym typeface="Wingdings" panose="05000000000000000000" pitchFamily="2" charset="2"/>
              </a:rPr>
              <a:t>amount</a:t>
            </a:r>
            <a:r>
              <a:rPr lang="nl-BE" sz="2400" dirty="0">
                <a:sym typeface="Wingdings" panose="05000000000000000000" pitchFamily="2" charset="2"/>
              </a:rPr>
              <a:t> of </a:t>
            </a:r>
            <a:r>
              <a:rPr lang="nl-BE" sz="2400" dirty="0" err="1">
                <a:sym typeface="Wingdings" panose="05000000000000000000" pitchFamily="2" charset="2"/>
              </a:rPr>
              <a:t>leaf</a:t>
            </a:r>
            <a:r>
              <a:rPr lang="nl-BE" sz="2400" dirty="0">
                <a:sym typeface="Wingdings" panose="05000000000000000000" pitchFamily="2" charset="2"/>
              </a:rPr>
              <a:t> area in </a:t>
            </a:r>
            <a:r>
              <a:rPr lang="nl-BE" sz="2400" dirty="0" err="1">
                <a:sym typeface="Wingdings" panose="05000000000000000000" pitchFamily="2" charset="2"/>
              </a:rPr>
              <a:t>the</a:t>
            </a:r>
            <a:r>
              <a:rPr lang="nl-BE" sz="2400" dirty="0">
                <a:sym typeface="Wingdings" panose="05000000000000000000" pitchFamily="2" charset="2"/>
              </a:rPr>
              <a:t> </a:t>
            </a:r>
            <a:r>
              <a:rPr lang="nl-BE" sz="2400" dirty="0" err="1">
                <a:sym typeface="Wingdings" panose="05000000000000000000" pitchFamily="2" charset="2"/>
              </a:rPr>
              <a:t>canopy</a:t>
            </a:r>
            <a:endParaRPr lang="nl-BE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BE" sz="2400" dirty="0"/>
              <a:t>	</a:t>
            </a:r>
            <a:r>
              <a:rPr lang="nl-BE" sz="2400" b="0" dirty="0">
                <a:sym typeface="Wingdings" panose="05000000000000000000" pitchFamily="2" charset="2"/>
              </a:rPr>
              <a:t> </a:t>
            </a:r>
            <a:r>
              <a:rPr lang="nl-BE" sz="2400" u="sng" dirty="0" err="1">
                <a:solidFill>
                  <a:schemeClr val="accent3"/>
                </a:solidFill>
              </a:rPr>
              <a:t>Leaf</a:t>
            </a:r>
            <a:r>
              <a:rPr lang="nl-BE" sz="2400" u="sng" dirty="0">
                <a:solidFill>
                  <a:schemeClr val="accent3"/>
                </a:solidFill>
              </a:rPr>
              <a:t> area index </a:t>
            </a:r>
          </a:p>
          <a:p>
            <a:pPr marL="0" indent="0">
              <a:buNone/>
            </a:pPr>
            <a:r>
              <a:rPr lang="nl-BE" sz="2400" b="0" dirty="0"/>
              <a:t>	</a:t>
            </a:r>
            <a:r>
              <a:rPr lang="nl-BE" sz="2400" b="0" dirty="0">
                <a:sym typeface="Wingdings" panose="05000000000000000000" pitchFamily="2" charset="2"/>
              </a:rPr>
              <a:t> </a:t>
            </a:r>
            <a:r>
              <a:rPr lang="nl-BE" sz="2400" b="0" dirty="0"/>
              <a:t>Important parameter </a:t>
            </a:r>
            <a:r>
              <a:rPr lang="nl-BE" sz="2400" b="0" dirty="0" err="1"/>
              <a:t>to</a:t>
            </a:r>
            <a:r>
              <a:rPr lang="nl-BE" sz="2400" b="0" dirty="0"/>
              <a:t> </a:t>
            </a:r>
            <a:r>
              <a:rPr lang="nl-BE" sz="2400" b="0" dirty="0" err="1"/>
              <a:t>measure</a:t>
            </a:r>
            <a:r>
              <a:rPr lang="nl-BE" sz="2400" dirty="0"/>
              <a:t>! </a:t>
            </a:r>
            <a:endParaRPr lang="nl-BE" sz="2400" u="sng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8" name="Afbeelding 7" descr="Afbeelding met buitenshuis, hemel, natuur, vegetatie&#10;&#10;Automatisch gegenereerde beschrijving">
            <a:extLst>
              <a:ext uri="{FF2B5EF4-FFF2-40B4-BE49-F238E27FC236}">
                <a16:creationId xmlns:a16="http://schemas.microsoft.com/office/drawing/2014/main" id="{8092A556-020F-3C09-A16E-47895D1C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59" y="1546543"/>
            <a:ext cx="3731394" cy="4975192"/>
          </a:xfrm>
          <a:prstGeom prst="rect">
            <a:avLst/>
          </a:prstGeom>
        </p:spPr>
      </p:pic>
      <p:pic>
        <p:nvPicPr>
          <p:cNvPr id="12" name="Graphic 11" descr="Gezicht met masker met effen opvulling">
            <a:extLst>
              <a:ext uri="{FF2B5EF4-FFF2-40B4-BE49-F238E27FC236}">
                <a16:creationId xmlns:a16="http://schemas.microsoft.com/office/drawing/2014/main" id="{57770DA9-CA7B-33A0-904E-D77556D1C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2233" y="2163620"/>
            <a:ext cx="457200" cy="457200"/>
          </a:xfrm>
          <a:prstGeom prst="rect">
            <a:avLst/>
          </a:prstGeom>
        </p:spPr>
      </p:pic>
      <p:pic>
        <p:nvPicPr>
          <p:cNvPr id="14" name="Graphic 13" descr="Geluidsmedium met effen opvulling">
            <a:extLst>
              <a:ext uri="{FF2B5EF4-FFF2-40B4-BE49-F238E27FC236}">
                <a16:creationId xmlns:a16="http://schemas.microsoft.com/office/drawing/2014/main" id="{8703F67E-777D-35B3-C296-A2F8C43EF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2233" y="2699911"/>
            <a:ext cx="457200" cy="457200"/>
          </a:xfrm>
          <a:prstGeom prst="rect">
            <a:avLst/>
          </a:prstGeom>
        </p:spPr>
      </p:pic>
      <p:pic>
        <p:nvPicPr>
          <p:cNvPr id="16" name="Graphic 15" descr="Bij met effen opvulling">
            <a:extLst>
              <a:ext uri="{FF2B5EF4-FFF2-40B4-BE49-F238E27FC236}">
                <a16:creationId xmlns:a16="http://schemas.microsoft.com/office/drawing/2014/main" id="{C6B57A8C-D5E9-AA32-8C99-34CC69538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2233" y="3173389"/>
            <a:ext cx="457200" cy="457200"/>
          </a:xfrm>
          <a:prstGeom prst="rect">
            <a:avLst/>
          </a:prstGeom>
        </p:spPr>
      </p:pic>
      <p:pic>
        <p:nvPicPr>
          <p:cNvPr id="18" name="Graphic 17" descr="Hoge temperatuur met effen opvulling">
            <a:extLst>
              <a:ext uri="{FF2B5EF4-FFF2-40B4-BE49-F238E27FC236}">
                <a16:creationId xmlns:a16="http://schemas.microsoft.com/office/drawing/2014/main" id="{9774E48B-6975-FCE0-1817-17164BD055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2233" y="16384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err="1"/>
              <a:t>Leaf</a:t>
            </a:r>
            <a:r>
              <a:rPr lang="nl-BE" noProof="0" dirty="0"/>
              <a:t> area index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5484F62-B6B2-9C2F-0E78-D524DC69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17" y="1406550"/>
            <a:ext cx="9345188" cy="4720907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F84B3F64-437E-91C6-9A46-996F25BFC9E2}"/>
              </a:ext>
            </a:extLst>
          </p:cNvPr>
          <p:cNvSpPr/>
          <p:nvPr/>
        </p:nvSpPr>
        <p:spPr bwMode="auto">
          <a:xfrm>
            <a:off x="9689431" y="5279115"/>
            <a:ext cx="825074" cy="466023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3AE4995C-B754-1A83-F49F-3E832E351AA5}"/>
              </a:ext>
            </a:extLst>
          </p:cNvPr>
          <p:cNvSpPr/>
          <p:nvPr/>
        </p:nvSpPr>
        <p:spPr bwMode="auto">
          <a:xfrm>
            <a:off x="6809873" y="1965158"/>
            <a:ext cx="3457074" cy="87429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7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err="1"/>
              <a:t>Leaf</a:t>
            </a:r>
            <a:r>
              <a:rPr lang="nl-BE" noProof="0" dirty="0"/>
              <a:t> area index – </a:t>
            </a:r>
            <a:r>
              <a:rPr lang="nl-BE" noProof="0" dirty="0" err="1"/>
              <a:t>measuring</a:t>
            </a:r>
            <a:r>
              <a:rPr lang="nl-BE" noProof="0" dirty="0"/>
              <a:t> </a:t>
            </a:r>
            <a:r>
              <a:rPr lang="nl-BE" noProof="0" dirty="0" err="1"/>
              <a:t>techniques</a:t>
            </a:r>
            <a:endParaRPr lang="nl-BE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2E6096-A072-4D45-941F-669982616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" y="1516380"/>
            <a:ext cx="7125422" cy="4720907"/>
          </a:xfrm>
        </p:spPr>
        <p:txBody>
          <a:bodyPr>
            <a:normAutofit/>
          </a:bodyPr>
          <a:lstStyle/>
          <a:p>
            <a:r>
              <a:rPr lang="nl-BE" sz="2400" dirty="0" err="1"/>
              <a:t>Destructive</a:t>
            </a:r>
            <a:r>
              <a:rPr lang="nl-BE" sz="2400" dirty="0"/>
              <a:t> </a:t>
            </a:r>
            <a:r>
              <a:rPr lang="nl-BE" sz="2400" dirty="0" err="1"/>
              <a:t>leaf</a:t>
            </a:r>
            <a:r>
              <a:rPr lang="nl-BE" sz="2400" dirty="0"/>
              <a:t> </a:t>
            </a:r>
            <a:r>
              <a:rPr lang="nl-BE" sz="2400" dirty="0" err="1"/>
              <a:t>harvesting</a:t>
            </a:r>
            <a:r>
              <a:rPr lang="nl-BE" sz="2400" dirty="0"/>
              <a:t> (LI-3100C </a:t>
            </a:r>
            <a:r>
              <a:rPr lang="nl-BE" sz="2400" dirty="0" err="1"/>
              <a:t>leaf</a:t>
            </a:r>
            <a:r>
              <a:rPr lang="nl-BE" sz="2400" dirty="0"/>
              <a:t> area meter)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sz="2400" dirty="0" err="1"/>
              <a:t>Radiative</a:t>
            </a:r>
            <a:r>
              <a:rPr lang="nl-BE" sz="2400" dirty="0"/>
              <a:t> transfer </a:t>
            </a:r>
            <a:r>
              <a:rPr lang="nl-BE" sz="2400" dirty="0" err="1"/>
              <a:t>theory</a:t>
            </a:r>
            <a:r>
              <a:rPr lang="nl-BE" sz="2400" dirty="0"/>
              <a:t> (LAI-2200C meter)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20DF241-32FB-23C4-78F3-238F4270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5" y="2079324"/>
            <a:ext cx="2858783" cy="1797509"/>
          </a:xfrm>
          <a:prstGeom prst="rect">
            <a:avLst/>
          </a:prstGeom>
        </p:spPr>
      </p:pic>
      <p:pic>
        <p:nvPicPr>
          <p:cNvPr id="12" name="Afbeelding 11" descr="Afbeelding met Aluminium, metaal, staal, Materiaaleigenschap&#10;&#10;Automatisch gegenereerde beschrijving">
            <a:extLst>
              <a:ext uri="{FF2B5EF4-FFF2-40B4-BE49-F238E27FC236}">
                <a16:creationId xmlns:a16="http://schemas.microsoft.com/office/drawing/2014/main" id="{5252041B-B46E-8982-0D93-76BE47E6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72" y="1955680"/>
            <a:ext cx="1509205" cy="2012272"/>
          </a:xfrm>
          <a:prstGeom prst="rect">
            <a:avLst/>
          </a:prstGeom>
        </p:spPr>
      </p:pic>
      <p:pic>
        <p:nvPicPr>
          <p:cNvPr id="14" name="Afbeelding 13" descr="Afbeelding met overdekt, keukenapparaat, Huishoudelijk apparaat, staal&#10;&#10;Automatisch gegenereerde beschrijving">
            <a:extLst>
              <a:ext uri="{FF2B5EF4-FFF2-40B4-BE49-F238E27FC236}">
                <a16:creationId xmlns:a16="http://schemas.microsoft.com/office/drawing/2014/main" id="{5827925B-E254-05D7-26E8-E2BA0475D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120" y="1955680"/>
            <a:ext cx="1509205" cy="2012272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AD2424F-FB3A-C457-650A-91820D768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11" y="4439777"/>
            <a:ext cx="2431531" cy="179055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C74DE40-5E31-F641-64E0-89F4A3ACAA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277" r="16229"/>
          <a:stretch/>
        </p:blipFill>
        <p:spPr>
          <a:xfrm>
            <a:off x="3509373" y="4388118"/>
            <a:ext cx="3669640" cy="216027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5791755-0953-729A-83A0-1A49D42D8A15}"/>
              </a:ext>
            </a:extLst>
          </p:cNvPr>
          <p:cNvSpPr txBox="1"/>
          <p:nvPr/>
        </p:nvSpPr>
        <p:spPr>
          <a:xfrm>
            <a:off x="3901449" y="6587566"/>
            <a:ext cx="3131991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BE" sz="14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Source: Pérez et al. 2022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0A91877-9C8E-AD13-629C-5576B2E41577}"/>
              </a:ext>
            </a:extLst>
          </p:cNvPr>
          <p:cNvSpPr txBox="1"/>
          <p:nvPr/>
        </p:nvSpPr>
        <p:spPr>
          <a:xfrm>
            <a:off x="7257448" y="2000390"/>
            <a:ext cx="4050520" cy="4453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Time-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consuming</a:t>
            </a: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Destructive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measurements</a:t>
            </a: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Isolated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LAI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values</a:t>
            </a: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Continuous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monitoring is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not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feasible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Wingdings" panose="05000000000000000000" pitchFamily="2" charset="2"/>
              <a:buChar char="à"/>
            </a:pP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algn="l"/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Spatial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variability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overlooked</a:t>
            </a:r>
            <a:endParaRPr lang="nl-BE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Not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sensitive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nl-BE" sz="20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to</a:t>
            </a:r>
            <a:r>
              <a:rPr lang="nl-BE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high LAI </a:t>
            </a:r>
            <a:r>
              <a:rPr lang="nl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 </a:t>
            </a:r>
            <a:endParaRPr lang="nl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Pijl: omlaag 19">
            <a:extLst>
              <a:ext uri="{FF2B5EF4-FFF2-40B4-BE49-F238E27FC236}">
                <a16:creationId xmlns:a16="http://schemas.microsoft.com/office/drawing/2014/main" id="{6492F08C-A5AB-DFC0-9E90-9B6EEC584033}"/>
              </a:ext>
            </a:extLst>
          </p:cNvPr>
          <p:cNvSpPr/>
          <p:nvPr/>
        </p:nvSpPr>
        <p:spPr bwMode="auto">
          <a:xfrm>
            <a:off x="9576421" y="5367993"/>
            <a:ext cx="243360" cy="58938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D8C517E-4921-7718-AD0B-C99E431BD252}"/>
              </a:ext>
            </a:extLst>
          </p:cNvPr>
          <p:cNvSpPr txBox="1"/>
          <p:nvPr/>
        </p:nvSpPr>
        <p:spPr>
          <a:xfrm>
            <a:off x="7706309" y="6175643"/>
            <a:ext cx="3747233" cy="51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BE" sz="24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Image-</a:t>
            </a:r>
            <a:r>
              <a:rPr lang="nl-BE" sz="2400" b="1" dirty="0" err="1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nl-BE" sz="24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LAI monitoring?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BF4380-19B4-5B7A-3AF7-EF878E26F72F}"/>
              </a:ext>
            </a:extLst>
          </p:cNvPr>
          <p:cNvSpPr/>
          <p:nvPr/>
        </p:nvSpPr>
        <p:spPr bwMode="auto">
          <a:xfrm>
            <a:off x="7179014" y="6019025"/>
            <a:ext cx="4794814" cy="738617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4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err="1"/>
              <a:t>Casy</a:t>
            </a:r>
            <a:r>
              <a:rPr lang="nl-BE" noProof="0" dirty="0"/>
              <a:t> </a:t>
            </a:r>
            <a:r>
              <a:rPr lang="nl-BE" noProof="0" dirty="0" err="1"/>
              <a:t>study</a:t>
            </a:r>
            <a:r>
              <a:rPr lang="nl-BE" noProof="0" dirty="0"/>
              <a:t> – PCS sierteelt (Gent)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2E6096-A072-4D45-941F-669982616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Demo </a:t>
            </a:r>
            <a:r>
              <a:rPr lang="nl-BE" dirty="0" err="1"/>
              <a:t>wall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different </a:t>
            </a:r>
            <a:r>
              <a:rPr lang="nl-BE" i="1" dirty="0"/>
              <a:t>Hedera helix </a:t>
            </a:r>
            <a:r>
              <a:rPr lang="nl-BE" dirty="0"/>
              <a:t>species</a:t>
            </a:r>
          </a:p>
          <a:p>
            <a:r>
              <a:rPr lang="nl-BE" dirty="0"/>
              <a:t>3 different levels of </a:t>
            </a:r>
            <a:r>
              <a:rPr lang="nl-BE" dirty="0" err="1"/>
              <a:t>vegetation</a:t>
            </a:r>
            <a:r>
              <a:rPr lang="nl-BE" dirty="0"/>
              <a:t> </a:t>
            </a:r>
            <a:r>
              <a:rPr lang="nl-BE" dirty="0" err="1"/>
              <a:t>coverage</a:t>
            </a:r>
            <a:r>
              <a:rPr lang="nl-BE" dirty="0"/>
              <a:t> (low, medium, high)</a:t>
            </a:r>
          </a:p>
          <a:p>
            <a:endParaRPr lang="nl-BE" dirty="0"/>
          </a:p>
        </p:txBody>
      </p:sp>
      <p:pic>
        <p:nvPicPr>
          <p:cNvPr id="12" name="Afbeelding 11" descr="Afbeelding met buitenshuis, gras, gebouw, plant&#10;&#10;Automatisch gegenereerde beschrijving">
            <a:extLst>
              <a:ext uri="{FF2B5EF4-FFF2-40B4-BE49-F238E27FC236}">
                <a16:creationId xmlns:a16="http://schemas.microsoft.com/office/drawing/2014/main" id="{21FF6767-FEA3-FD47-8AAC-B5C5EBB1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59562" y="3210909"/>
            <a:ext cx="3783802" cy="2837852"/>
          </a:xfrm>
          <a:prstGeom prst="rect">
            <a:avLst/>
          </a:prstGeom>
        </p:spPr>
      </p:pic>
      <p:pic>
        <p:nvPicPr>
          <p:cNvPr id="14" name="Afbeelding 13" descr="Afbeelding met buitenshuis, struikgewas, klimop, plant&#10;&#10;Automatisch gegenereerde beschrijving">
            <a:extLst>
              <a:ext uri="{FF2B5EF4-FFF2-40B4-BE49-F238E27FC236}">
                <a16:creationId xmlns:a16="http://schemas.microsoft.com/office/drawing/2014/main" id="{50F64451-E4F7-F2AF-01CF-411B6DB2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513" y="2737934"/>
            <a:ext cx="5045069" cy="3783802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066B5079-1401-A046-8EAC-F50CFFD94311}"/>
              </a:ext>
            </a:extLst>
          </p:cNvPr>
          <p:cNvSpPr/>
          <p:nvPr/>
        </p:nvSpPr>
        <p:spPr bwMode="auto">
          <a:xfrm>
            <a:off x="5923917" y="4022712"/>
            <a:ext cx="1452656" cy="1348509"/>
          </a:xfrm>
          <a:prstGeom prst="rect">
            <a:avLst/>
          </a:prstGeom>
          <a:solidFill>
            <a:srgbClr val="FBD5D7">
              <a:alpha val="10196"/>
            </a:srgbClr>
          </a:solidFill>
          <a:ln w="76200">
            <a:solidFill>
              <a:schemeClr val="accent3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1C506CC-DC3C-5138-9F3D-83FDB3506695}"/>
              </a:ext>
            </a:extLst>
          </p:cNvPr>
          <p:cNvSpPr txBox="1"/>
          <p:nvPr/>
        </p:nvSpPr>
        <p:spPr>
          <a:xfrm>
            <a:off x="7465697" y="4376511"/>
            <a:ext cx="1205803" cy="5066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BE" sz="32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20 cm 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76573BE-F355-12E2-8619-247E2FB38A2A}"/>
              </a:ext>
            </a:extLst>
          </p:cNvPr>
          <p:cNvSpPr txBox="1"/>
          <p:nvPr/>
        </p:nvSpPr>
        <p:spPr>
          <a:xfrm>
            <a:off x="6096000" y="5341620"/>
            <a:ext cx="1205803" cy="5066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BE" sz="32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20 cm </a:t>
            </a:r>
          </a:p>
        </p:txBody>
      </p:sp>
    </p:spTree>
    <p:extLst>
      <p:ext uri="{BB962C8B-B14F-4D97-AF65-F5344CB8AC3E}">
        <p14:creationId xmlns:p14="http://schemas.microsoft.com/office/powerpoint/2010/main" val="26235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err="1"/>
              <a:t>Leaf</a:t>
            </a:r>
            <a:r>
              <a:rPr lang="nl-BE" noProof="0" dirty="0"/>
              <a:t> area index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2E6096-A072-4D45-941F-669982616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9" y="1516380"/>
            <a:ext cx="6378160" cy="4720907"/>
          </a:xfrm>
        </p:spPr>
        <p:txBody>
          <a:bodyPr>
            <a:normAutofit/>
          </a:bodyPr>
          <a:lstStyle/>
          <a:p>
            <a:r>
              <a:rPr lang="nl-BE" dirty="0" err="1"/>
              <a:t>RealSense</a:t>
            </a:r>
            <a:r>
              <a:rPr lang="nl-BE" dirty="0"/>
              <a:t> D455 camera </a:t>
            </a:r>
          </a:p>
          <a:p>
            <a:pPr lvl="1"/>
            <a:r>
              <a:rPr lang="nl-BE" dirty="0"/>
              <a:t>RGB and </a:t>
            </a:r>
            <a:r>
              <a:rPr lang="nl-BE" dirty="0" err="1"/>
              <a:t>depth</a:t>
            </a:r>
            <a:r>
              <a:rPr lang="nl-BE" dirty="0"/>
              <a:t> image</a:t>
            </a:r>
          </a:p>
          <a:p>
            <a:r>
              <a:rPr lang="nl-BE" dirty="0"/>
              <a:t>Goal: </a:t>
            </a:r>
          </a:p>
          <a:p>
            <a:pPr lvl="1"/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approximation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LAI </a:t>
            </a:r>
          </a:p>
          <a:p>
            <a:pPr lvl="1"/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destructive</a:t>
            </a:r>
            <a:r>
              <a:rPr lang="nl-BE" dirty="0"/>
              <a:t> </a:t>
            </a:r>
            <a:r>
              <a:rPr lang="nl-BE" dirty="0" err="1"/>
              <a:t>measurements</a:t>
            </a:r>
            <a:endParaRPr lang="nl-BE" dirty="0"/>
          </a:p>
          <a:p>
            <a:r>
              <a:rPr lang="nl-BE" dirty="0"/>
              <a:t>Points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consider</a:t>
            </a:r>
            <a:endParaRPr lang="nl-BE" dirty="0"/>
          </a:p>
          <a:p>
            <a:pPr lvl="1"/>
            <a:r>
              <a:rPr lang="nl-BE" dirty="0"/>
              <a:t>Overlapping </a:t>
            </a:r>
            <a:r>
              <a:rPr lang="nl-BE" dirty="0" err="1"/>
              <a:t>leaves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Different light </a:t>
            </a:r>
            <a:r>
              <a:rPr lang="nl-BE" dirty="0" err="1"/>
              <a:t>intensities</a:t>
            </a:r>
            <a:r>
              <a:rPr lang="nl-BE" dirty="0"/>
              <a:t>  </a:t>
            </a:r>
          </a:p>
          <a:p>
            <a:pPr lvl="1"/>
            <a:r>
              <a:rPr lang="nl-BE" dirty="0"/>
              <a:t>Brown </a:t>
            </a:r>
            <a:r>
              <a:rPr lang="nl-BE" dirty="0" err="1"/>
              <a:t>leaves</a:t>
            </a:r>
            <a:endParaRPr lang="nl-BE" dirty="0"/>
          </a:p>
          <a:p>
            <a:pPr lvl="1"/>
            <a:r>
              <a:rPr lang="nl-BE" dirty="0" err="1"/>
              <a:t>Sensitivity</a:t>
            </a:r>
            <a:r>
              <a:rPr lang="nl-BE" dirty="0"/>
              <a:t> at high LAI (LAI&gt;3)? </a:t>
            </a:r>
          </a:p>
          <a:p>
            <a:pPr marL="360362" lvl="1" indent="0">
              <a:buNone/>
            </a:pPr>
            <a:endParaRPr lang="nl-BE" dirty="0"/>
          </a:p>
          <a:p>
            <a:pPr marL="360362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D2E2B7-CB92-BA52-114E-4F1E6775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42" y="1232396"/>
            <a:ext cx="4665770" cy="51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2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F6BA22-824F-40FE-A499-CC99B244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/>
              <a:t>Contact info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2E6096-A072-4D45-941F-669982616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380"/>
            <a:ext cx="8778730" cy="4720907"/>
          </a:xfrm>
        </p:spPr>
        <p:txBody>
          <a:bodyPr>
            <a:normAutofit/>
          </a:bodyPr>
          <a:lstStyle/>
          <a:p>
            <a:r>
              <a:rPr lang="nl-BE" sz="2400" dirty="0" err="1"/>
              <a:t>Questions</a:t>
            </a:r>
            <a:r>
              <a:rPr lang="nl-BE" sz="2400" dirty="0"/>
              <a:t>? </a:t>
            </a:r>
          </a:p>
          <a:p>
            <a:pPr lvl="1"/>
            <a:r>
              <a:rPr lang="nl-BE" sz="2000" dirty="0"/>
              <a:t>E-mail: </a:t>
            </a:r>
            <a:r>
              <a:rPr lang="nl-BE" sz="2000" dirty="0">
                <a:hlinkClick r:id="rId3"/>
              </a:rPr>
              <a:t>anouk.debock@uantwerpen.be</a:t>
            </a:r>
            <a:endParaRPr lang="nl-BE" sz="2000" dirty="0"/>
          </a:p>
          <a:p>
            <a:pPr lvl="1"/>
            <a:r>
              <a:rPr lang="nl-BE" sz="2000" dirty="0"/>
              <a:t>Office: Campus Groenenborger - G.Z.342 </a:t>
            </a:r>
          </a:p>
          <a:p>
            <a:pPr lvl="1"/>
            <a:endParaRPr lang="nl-BE" sz="2000" dirty="0"/>
          </a:p>
          <a:p>
            <a:r>
              <a:rPr lang="nl-BE" sz="1800" dirty="0" err="1"/>
              <a:t>References</a:t>
            </a:r>
            <a:r>
              <a:rPr lang="nl-BE" sz="1800" dirty="0"/>
              <a:t>: </a:t>
            </a:r>
          </a:p>
          <a:p>
            <a:pPr lvl="1" algn="just"/>
            <a:r>
              <a:rPr lang="en-US" sz="1400" dirty="0"/>
              <a:t>A. De Bock, B. Belmans, S. Vanlanduit, J. Blom, A.A. Alvarado-Alvarado, A. Audenaert. A review on the leaf area index (LAI) in vertical greening systems. Building and Environment, 229 (2023), 10.1016/j.buildenv.2022.109926.</a:t>
            </a:r>
          </a:p>
          <a:p>
            <a:pPr lvl="1" algn="just"/>
            <a:r>
              <a:rPr lang="en-US" sz="1400" dirty="0"/>
              <a:t>G. Pérez, J. Coma, M. </a:t>
            </a:r>
            <a:r>
              <a:rPr lang="en-US" sz="1400" dirty="0" err="1"/>
              <a:t>Chàfer</a:t>
            </a:r>
            <a:r>
              <a:rPr lang="en-US" sz="1400" dirty="0"/>
              <a:t>, L.F. Cabeza. Seasonal influence of leaf area index (LAI) on the energy performance of a green façade. Build. Environ., 207 (2022), 10.1016/j.buildenv.2021.108497.</a:t>
            </a:r>
            <a:endParaRPr lang="nl-BE" sz="1400" dirty="0"/>
          </a:p>
          <a:p>
            <a:pPr lvl="1"/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39874268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TI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B10097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D208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dirty="0" err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TI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B10097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D208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822B1808C0A745ACC2944D811835C1" ma:contentTypeVersion="13" ma:contentTypeDescription="Een nieuw document maken." ma:contentTypeScope="" ma:versionID="a77c7ef32956d55bb96dc06bf6889567">
  <xsd:schema xmlns:xsd="http://www.w3.org/2001/XMLSchema" xmlns:xs="http://www.w3.org/2001/XMLSchema" xmlns:p="http://schemas.microsoft.com/office/2006/metadata/properties" xmlns:ns2="049423d5-a9ee-40f0-b7f4-5d865a34ede2" xmlns:ns3="7ef83a42-8f15-4401-ad91-10066a657aa4" targetNamespace="http://schemas.microsoft.com/office/2006/metadata/properties" ma:root="true" ma:fieldsID="5d5aae5dd2df714f0b4721346ff83e15" ns2:_="" ns3:_="">
    <xsd:import namespace="049423d5-a9ee-40f0-b7f4-5d865a34ede2"/>
    <xsd:import namespace="7ef83a42-8f15-4401-ad91-10066a657a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423d5-a9ee-40f0-b7f4-5d865a34ed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f9fc2d29-e47d-4962-b2bb-d877dae466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83a42-8f15-4401-ad91-10066a657aa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2296d8a-cb0e-4525-b870-9524806032e6}" ma:internalName="TaxCatchAll" ma:showField="CatchAllData" ma:web="7ef83a42-8f15-4401-ad91-10066a657a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f83a42-8f15-4401-ad91-10066a657aa4" xsi:nil="true"/>
    <lcf76f155ced4ddcb4097134ff3c332f xmlns="049423d5-a9ee-40f0-b7f4-5d865a34ede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B3B679-EF8B-49B6-BF8A-C98B7AD699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9423d5-a9ee-40f0-b7f4-5d865a34ede2"/>
    <ds:schemaRef ds:uri="7ef83a42-8f15-4401-ad91-10066a657a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A93269-0A2D-4449-AFE7-E8570D6EC4CB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049423d5-a9ee-40f0-b7f4-5d865a34ede2"/>
    <ds:schemaRef ds:uri="7ef83a42-8f15-4401-ad91-10066a657aa4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11436</TotalTime>
  <Words>444</Words>
  <Application>Microsoft Office PowerPoint</Application>
  <PresentationFormat>Breedbeeld</PresentationFormat>
  <Paragraphs>73</Paragraphs>
  <Slides>7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ElsevierGulliver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Casy study: Leaf area index of green facades</vt:lpstr>
      <vt:lpstr>Green facades </vt:lpstr>
      <vt:lpstr>Leaf area index  </vt:lpstr>
      <vt:lpstr>Leaf area index – measuring techniques</vt:lpstr>
      <vt:lpstr>Casy study – PCS sierteelt (Gent) </vt:lpstr>
      <vt:lpstr>Leaf area index 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Anouk De Bock</cp:lastModifiedBy>
  <cp:revision>61</cp:revision>
  <dcterms:created xsi:type="dcterms:W3CDTF">2020-12-07T09:05:54Z</dcterms:created>
  <dcterms:modified xsi:type="dcterms:W3CDTF">2023-12-05T11:57:37Z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0x01010009822B1808C0A745ACC2944D811835C1</vt:lpwstr>
  </property>
  <property fmtid="{D5CDD505-2E9C-101B-9397-08002B2CF9AE}" pid="3" name="MediaServiceImageTags">
    <vt:lpwstr/>
  </property>
</Properties>
</file>